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D2227-4366-43DB-9FF5-F2E72F25CF9E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CEC3E-EC27-4349-B3EC-5DB54F71CB1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363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D2227-4366-43DB-9FF5-F2E72F25CF9E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CEC3E-EC27-4349-B3EC-5DB54F71CB1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593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D2227-4366-43DB-9FF5-F2E72F25CF9E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CEC3E-EC27-4349-B3EC-5DB54F71CB1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264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D2227-4366-43DB-9FF5-F2E72F25CF9E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CEC3E-EC27-4349-B3EC-5DB54F71CB1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481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D2227-4366-43DB-9FF5-F2E72F25CF9E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CEC3E-EC27-4349-B3EC-5DB54F71CB1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384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D2227-4366-43DB-9FF5-F2E72F25CF9E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CEC3E-EC27-4349-B3EC-5DB54F71CB1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099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D2227-4366-43DB-9FF5-F2E72F25CF9E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CEC3E-EC27-4349-B3EC-5DB54F71CB1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597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D2227-4366-43DB-9FF5-F2E72F25CF9E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CEC3E-EC27-4349-B3EC-5DB54F71CB1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236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D2227-4366-43DB-9FF5-F2E72F25CF9E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CEC3E-EC27-4349-B3EC-5DB54F71CB1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977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D2227-4366-43DB-9FF5-F2E72F25CF9E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CEC3E-EC27-4349-B3EC-5DB54F71CB1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362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D2227-4366-43DB-9FF5-F2E72F25CF9E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CEC3E-EC27-4349-B3EC-5DB54F71CB1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918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9D2227-4366-43DB-9FF5-F2E72F25CF9E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CEC3E-EC27-4349-B3EC-5DB54F71CB1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445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822960" y="2090056"/>
            <a:ext cx="10894423" cy="1293223"/>
          </a:xfrm>
        </p:spPr>
        <p:txBody>
          <a:bodyPr/>
          <a:lstStyle/>
          <a:p>
            <a:pPr algn="l"/>
            <a:r>
              <a:rPr lang="es-MX" b="1" dirty="0" smtClean="0">
                <a:solidFill>
                  <a:schemeClr val="accent1">
                    <a:lumMod val="50000"/>
                  </a:schemeClr>
                </a:solidFill>
              </a:rPr>
              <a:t>FELIZ DÍA INTERNACIONAL DEL TRABAJO  </a:t>
            </a:r>
            <a:r>
              <a:rPr lang="es-MX" b="1" dirty="0" smtClean="0"/>
              <a:t>a todos los trabajadores y las trabajadoras de Chile,  que con su esfuerzo y dedicación, hacen posible construir de nuestro país. </a:t>
            </a:r>
            <a:endParaRPr lang="en-US" b="1" dirty="0"/>
          </a:p>
        </p:txBody>
      </p:sp>
      <p:pic>
        <p:nvPicPr>
          <p:cNvPr id="1026" name="Picture 2" descr="fedcolpro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078" y="836975"/>
            <a:ext cx="676275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903" y="3095897"/>
            <a:ext cx="10515600" cy="341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370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1338" y="609115"/>
            <a:ext cx="6761050" cy="114614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801" y="2204515"/>
            <a:ext cx="11022523" cy="137781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5451" y="3182498"/>
            <a:ext cx="5799910" cy="3505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983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720" y="2630050"/>
            <a:ext cx="4976949" cy="3927504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6915" y="373983"/>
            <a:ext cx="6761050" cy="114614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624" y="1483903"/>
            <a:ext cx="11022523" cy="137781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9954" y="3587961"/>
            <a:ext cx="3883581" cy="1480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7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8778" y="3574408"/>
            <a:ext cx="5799908" cy="308220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2243" y="635240"/>
            <a:ext cx="6767147" cy="114614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996" y="2196593"/>
            <a:ext cx="11022523" cy="137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264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4744" y="2785655"/>
            <a:ext cx="7759336" cy="395478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0838" y="387045"/>
            <a:ext cx="6767147" cy="114614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738" y="1734252"/>
            <a:ext cx="11022523" cy="137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6556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29</Words>
  <Application>Microsoft Office PowerPoint</Application>
  <PresentationFormat>Panorámica</PresentationFormat>
  <Paragraphs>1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FEDERECIÓN DE COLEGIOS PROFESIONALES UNIVERSITARIOS DE CHILE</dc:title>
  <dc:creator>Hp</dc:creator>
  <cp:lastModifiedBy>Hp</cp:lastModifiedBy>
  <cp:revision>5</cp:revision>
  <dcterms:created xsi:type="dcterms:W3CDTF">2024-05-01T17:28:45Z</dcterms:created>
  <dcterms:modified xsi:type="dcterms:W3CDTF">2024-05-01T18:27:57Z</dcterms:modified>
</cp:coreProperties>
</file>